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6" r:id="rId9"/>
    <p:sldId id="264" r:id="rId10"/>
    <p:sldId id="263" r:id="rId11"/>
    <p:sldId id="265" r:id="rId12"/>
    <p:sldId id="268" r:id="rId13"/>
    <p:sldId id="271" r:id="rId14"/>
    <p:sldId id="267" r:id="rId1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77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47772-C0B8-4030-8850-B1D5C55E8D07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110A7-1311-4716-BD90-30673C85198B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10A7-1311-4716-BD90-30673C85198B}" type="slidenum">
              <a:rPr lang="hu-HU" smtClean="0"/>
              <a:pPr/>
              <a:t>11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A136-24C2-4794-853E-F17B52EB9C9F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D8BC-C140-43CF-91EE-7E9FADBA206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A136-24C2-4794-853E-F17B52EB9C9F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D8BC-C140-43CF-91EE-7E9FADBA206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A136-24C2-4794-853E-F17B52EB9C9F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D8BC-C140-43CF-91EE-7E9FADBA206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A136-24C2-4794-853E-F17B52EB9C9F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D8BC-C140-43CF-91EE-7E9FADBA206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A136-24C2-4794-853E-F17B52EB9C9F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D8BC-C140-43CF-91EE-7E9FADBA206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A136-24C2-4794-853E-F17B52EB9C9F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D8BC-C140-43CF-91EE-7E9FADBA206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A136-24C2-4794-853E-F17B52EB9C9F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D8BC-C140-43CF-91EE-7E9FADBA206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A136-24C2-4794-853E-F17B52EB9C9F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D8BC-C140-43CF-91EE-7E9FADBA206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A136-24C2-4794-853E-F17B52EB9C9F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D8BC-C140-43CF-91EE-7E9FADBA206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A136-24C2-4794-853E-F17B52EB9C9F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D8BC-C140-43CF-91EE-7E9FADBA206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A136-24C2-4794-853E-F17B52EB9C9F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0D8BC-C140-43CF-91EE-7E9FADBA206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2A136-24C2-4794-853E-F17B52EB9C9F}" type="datetimeFigureOut">
              <a:rPr lang="hu-HU" smtClean="0"/>
              <a:pPr/>
              <a:t>2010.03.16.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0D8BC-C140-43CF-91EE-7E9FADBA2061}" type="slidenum">
              <a:rPr lang="hu-HU" smtClean="0"/>
              <a:pPr/>
              <a:t>‹#›</a:t>
            </a:fld>
            <a:endParaRPr lang="hu-HU"/>
          </a:p>
        </p:txBody>
      </p:sp>
      <p:pic>
        <p:nvPicPr>
          <p:cNvPr id="7" name="Kép 6" descr="kokarda1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 rot="20876370">
            <a:off x="7715272" y="357166"/>
            <a:ext cx="857250" cy="1143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oci\Desktop\Power%20point%20-%20eny&#233;m\24_Himnusz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1848-49-es forradalom és szabadságharc.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1"/>
                </a:solidFill>
              </a:rPr>
              <a:t>Készítette: Tóth József és</a:t>
            </a:r>
          </a:p>
          <a:p>
            <a:r>
              <a:rPr lang="hu-HU" dirty="0" smtClean="0">
                <a:solidFill>
                  <a:schemeClr val="tx1"/>
                </a:solidFill>
              </a:rPr>
              <a:t> Horváth Zoltán</a:t>
            </a:r>
          </a:p>
          <a:p>
            <a:r>
              <a:rPr lang="hu-HU" dirty="0" smtClean="0">
                <a:solidFill>
                  <a:schemeClr val="tx1"/>
                </a:solidFill>
              </a:rPr>
              <a:t>7.a</a:t>
            </a: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4" name="24_Himnusz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628" y="121442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1848. Március 17.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</a:t>
            </a:r>
            <a:r>
              <a:rPr lang="hu-HU" dirty="0" smtClean="0"/>
              <a:t>árcius 17-én gróf Batthyány Lajos miniszterelnöki kinevezéséhez.</a:t>
            </a:r>
          </a:p>
          <a:p>
            <a:r>
              <a:rPr lang="hu-HU" dirty="0" smtClean="0"/>
              <a:t>Az országgyűlésen lázas munkába kezdtek, és két hét alatt megírták az Áprilisi törvényeket ami 31 törvényből ált.</a:t>
            </a:r>
          </a:p>
          <a:p>
            <a:r>
              <a:rPr lang="hu-HU" dirty="0" smtClean="0"/>
              <a:t>Április 11-én a király is jóvá hagyta.</a:t>
            </a:r>
          </a:p>
          <a:p>
            <a:r>
              <a:rPr lang="hu-HU" dirty="0" smtClean="0"/>
              <a:t>Magyarország csaknem független ország lett.</a:t>
            </a:r>
            <a:endParaRPr lang="hu-H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Miniszterelnökök névsora.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Batthyány Lajos </a:t>
            </a:r>
            <a:r>
              <a:rPr lang="hu-HU" dirty="0" smtClean="0"/>
              <a:t>elnök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 Szemere Bertalan </a:t>
            </a:r>
            <a:r>
              <a:rPr lang="hu-HU" dirty="0" smtClean="0"/>
              <a:t>belügyek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Kossuth Lajos </a:t>
            </a:r>
            <a:r>
              <a:rPr lang="hu-HU" dirty="0" smtClean="0"/>
              <a:t>országos pénzügy 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Deák Ferenc </a:t>
            </a:r>
            <a:r>
              <a:rPr lang="hu-HU" dirty="0" smtClean="0"/>
              <a:t>igazságszolgáltatás és kegyelem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Mészáros Lázár </a:t>
            </a:r>
            <a:r>
              <a:rPr lang="hu-HU" dirty="0" smtClean="0"/>
              <a:t>honvédelem 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Klauzál Gábor </a:t>
            </a:r>
            <a:r>
              <a:rPr lang="hu-HU" dirty="0" smtClean="0"/>
              <a:t>földművelés, ipar és kereskedés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Széchenyi István </a:t>
            </a:r>
            <a:r>
              <a:rPr lang="hu-HU" dirty="0" smtClean="0"/>
              <a:t>közmunka és közlekedésügy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Eötvös József </a:t>
            </a:r>
            <a:r>
              <a:rPr lang="hu-HU" dirty="0" smtClean="0"/>
              <a:t>nevelés (majd az átnevezés miatt vallás és közoktatás)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 Esterházy Pál </a:t>
            </a:r>
            <a:r>
              <a:rPr lang="hu-HU" dirty="0" smtClean="0"/>
              <a:t>a Felség személye körüli miniszter</a:t>
            </a:r>
            <a:endParaRPr lang="hu-H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Batthyány kormány</a:t>
            </a:r>
            <a:endParaRPr lang="hu-HU" dirty="0"/>
          </a:p>
        </p:txBody>
      </p:sp>
      <p:pic>
        <p:nvPicPr>
          <p:cNvPr id="4" name="Tartalom helye 3" descr="250px-1848-49_Batthyany-korman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500174"/>
            <a:ext cx="8001056" cy="5072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1849. Október 6.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Az Aradi vértanuk</a:t>
            </a:r>
          </a:p>
          <a:p>
            <a:r>
              <a:rPr lang="hu-HU" dirty="0" smtClean="0"/>
              <a:t>Aulich Lajos, Damjanich János, Dessewffy Arisztid, Kiss Ernő, Knézich Károly, </a:t>
            </a:r>
            <a:r>
              <a:rPr lang="hu-HU" dirty="0" err="1" smtClean="0"/>
              <a:t>Lahner</a:t>
            </a:r>
            <a:r>
              <a:rPr lang="hu-HU" dirty="0" smtClean="0"/>
              <a:t> György, Lázár Vilmos, Leiningen </a:t>
            </a:r>
            <a:r>
              <a:rPr lang="hu-HU" dirty="0" err="1" smtClean="0"/>
              <a:t>Westerburg</a:t>
            </a:r>
            <a:r>
              <a:rPr lang="hu-HU" dirty="0" smtClean="0"/>
              <a:t> Károly, Nagysándor József, </a:t>
            </a:r>
            <a:r>
              <a:rPr lang="hu-HU" dirty="0" err="1" smtClean="0"/>
              <a:t>Pöltenberg</a:t>
            </a:r>
            <a:r>
              <a:rPr lang="hu-HU" dirty="0" smtClean="0"/>
              <a:t> Ernő, Schweidel József, Török Ignác és Vécsey Károly.</a:t>
            </a:r>
          </a:p>
          <a:p>
            <a:r>
              <a:rPr lang="hu-HU" dirty="0" smtClean="0"/>
              <a:t>12 tábornok 1 ezredes.</a:t>
            </a:r>
            <a:endParaRPr lang="hu-H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VÉGE!</a:t>
            </a:r>
            <a:endParaRPr lang="hu-HU" dirty="0"/>
          </a:p>
        </p:txBody>
      </p:sp>
      <p:pic>
        <p:nvPicPr>
          <p:cNvPr id="4" name="Tartalom helye 3" descr="20509_228381429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500174"/>
            <a:ext cx="6708483" cy="4554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1848-as előzmények.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Az 1848-as tavaszi átalakulás programja majdnem két évtizedes előkészítő munka eredménye. </a:t>
            </a:r>
          </a:p>
          <a:p>
            <a:r>
              <a:rPr lang="hu-HU" dirty="0" smtClean="0"/>
              <a:t>Kossuth Lajos Március 3-án elmondott beszéde fogalmazta meg programszerűen az ellenzék követeléseit: jobbágyfelszabadítás, közteherviselés, népképviseleti parlamentet és felelős kormányt.</a:t>
            </a:r>
            <a:endParaRPr lang="hu-H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1848-as előzmények.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Habsburg Birodalom másik felének pedig alkotmányt követelt, amelynek fontos szerepe lett a Március 3-án bekövetkező bécsi forradalom kitörésében.</a:t>
            </a:r>
            <a:endParaRPr lang="hu-HU" dirty="0"/>
          </a:p>
        </p:txBody>
      </p:sp>
      <p:pic>
        <p:nvPicPr>
          <p:cNvPr id="4" name="Kép 3" descr="7738_spla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3571876"/>
            <a:ext cx="4143404" cy="2809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1848 Március 11.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hu-HU" sz="2800" dirty="0" smtClean="0"/>
              <a:t>Kossuth a Pilvax kávéházban Petőfivel, megfogalmazták programjukat. Irinyi József megfogalmazta és Március 11-én megszületett a 12 Pont</a:t>
            </a:r>
          </a:p>
        </p:txBody>
      </p:sp>
      <p:sp>
        <p:nvSpPr>
          <p:cNvPr id="8" name="Szöveg helye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Tartalom helye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6" name="Kép 5" descr="12p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1357298"/>
            <a:ext cx="4357718" cy="48577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Kossuth Lajos</a:t>
            </a:r>
            <a:endParaRPr lang="hu-HU" dirty="0"/>
          </a:p>
        </p:txBody>
      </p:sp>
      <p:pic>
        <p:nvPicPr>
          <p:cNvPr id="4" name="Tartalom helye 3" descr="kossuth_lajos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357298"/>
            <a:ext cx="5429288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1848 Március 15.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/>
              <a:t>1848. március 15-én a bécsi forradalom hírére magyar küldöttség indult, </a:t>
            </a:r>
            <a:r>
              <a:rPr lang="en-US" dirty="0" smtClean="0"/>
              <a:t>s </a:t>
            </a:r>
            <a:r>
              <a:rPr lang="hu-HU" dirty="0" err="1" smtClean="0"/>
              <a:t>i</a:t>
            </a:r>
            <a:r>
              <a:rPr lang="en-US" dirty="0" err="1" smtClean="0"/>
              <a:t>dő</a:t>
            </a:r>
            <a:r>
              <a:rPr lang="hu-HU" dirty="0" err="1" smtClean="0"/>
              <a:t>kö</a:t>
            </a:r>
            <a:r>
              <a:rPr lang="en-US" dirty="0" err="1" smtClean="0"/>
              <a:t>zben</a:t>
            </a:r>
            <a:r>
              <a:rPr lang="en-US" dirty="0" smtClean="0"/>
              <a:t> </a:t>
            </a:r>
            <a:r>
              <a:rPr lang="hu-HU" dirty="0" err="1" smtClean="0"/>
              <a:t>P</a:t>
            </a:r>
            <a:r>
              <a:rPr lang="en-US" dirty="0" err="1" smtClean="0"/>
              <a:t>esten</a:t>
            </a:r>
            <a:r>
              <a:rPr lang="en-US" dirty="0" smtClean="0"/>
              <a:t> is kit</a:t>
            </a:r>
            <a:r>
              <a:rPr lang="hu-HU" dirty="0" smtClean="0"/>
              <a:t>ő</a:t>
            </a:r>
            <a:r>
              <a:rPr lang="en-US" dirty="0" err="1" smtClean="0"/>
              <a:t>rt</a:t>
            </a:r>
            <a:r>
              <a:rPr lang="en-US" dirty="0" smtClean="0"/>
              <a:t> a </a:t>
            </a:r>
            <a:r>
              <a:rPr lang="en-US" dirty="0" err="1" smtClean="0"/>
              <a:t>fo</a:t>
            </a:r>
            <a:r>
              <a:rPr lang="hu-HU" dirty="0" smtClean="0"/>
              <a:t>r</a:t>
            </a:r>
            <a:r>
              <a:rPr lang="en-US" dirty="0" err="1" smtClean="0"/>
              <a:t>radalom</a:t>
            </a:r>
            <a:r>
              <a:rPr lang="en-US" dirty="0" smtClean="0"/>
              <a:t>.</a:t>
            </a:r>
            <a:r>
              <a:rPr lang="hu-HU" dirty="0" smtClean="0"/>
              <a:t> Március 16-án Bécsbe is eljutott a pesti forradalom híre. Az udvar meghátrált,s kénytelen volt </a:t>
            </a:r>
            <a:r>
              <a:rPr lang="hu-HU" dirty="0" err="1" smtClean="0"/>
              <a:t>ingedni</a:t>
            </a:r>
            <a:r>
              <a:rPr lang="hu-HU" dirty="0" smtClean="0"/>
              <a:t> a pozsonyi küldöttség követeléseinek.</a:t>
            </a:r>
          </a:p>
          <a:p>
            <a:r>
              <a:rPr lang="hu-HU" dirty="0" smtClean="0"/>
              <a:t>A végső lökést a reformok ügyében végül 1848. március 15-e jelentette, amikor a pesti radikális ifjúság vér nélkül érvényt szerzett az ún.</a:t>
            </a:r>
            <a:endParaRPr lang="hu-H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Petőfi Sándor</a:t>
            </a:r>
            <a:endParaRPr lang="hu-HU" dirty="0"/>
          </a:p>
        </p:txBody>
      </p:sp>
      <p:pic>
        <p:nvPicPr>
          <p:cNvPr id="4" name="Tartalom helye 3" descr="petof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428736"/>
            <a:ext cx="4286280" cy="4857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Bánk Bán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hu-HU" dirty="0" smtClean="0"/>
              <a:t>A forradalmi nap méltó befejezéseként a Nemzeti Színházban díszelőadást tartottak, ahol Katona József Bánk bán című darabját tűzte műsorra.</a:t>
            </a:r>
            <a:endParaRPr lang="hu-HU" dirty="0"/>
          </a:p>
        </p:txBody>
      </p:sp>
      <p:pic>
        <p:nvPicPr>
          <p:cNvPr id="5" name="Tartalom helye 4" descr="mt573mszt04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6315" y="1600200"/>
            <a:ext cx="3593508" cy="46148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</a:t>
            </a:r>
            <a:r>
              <a:rPr lang="hu-HU" dirty="0" smtClean="0"/>
              <a:t>róf Batthyány Lajos</a:t>
            </a:r>
            <a:endParaRPr lang="hu-HU" dirty="0"/>
          </a:p>
        </p:txBody>
      </p:sp>
      <p:pic>
        <p:nvPicPr>
          <p:cNvPr id="4" name="Tartalom helye 3" descr="iskolai_osztaly_kirandulas_1210167297_batthyany_festmen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5" y="1285860"/>
            <a:ext cx="3929090" cy="4929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365</Words>
  <Application>Microsoft Office PowerPoint</Application>
  <PresentationFormat>Diavetítés a képernyőre (4:3 oldalarány)</PresentationFormat>
  <Paragraphs>41</Paragraphs>
  <Slides>14</Slides>
  <Notes>1</Notes>
  <HiddenSlides>0</HiddenSlides>
  <MMClips>1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15" baseType="lpstr">
      <vt:lpstr>Office-téma</vt:lpstr>
      <vt:lpstr>1848-49-es forradalom és szabadságharc.</vt:lpstr>
      <vt:lpstr>1848-as előzmények.</vt:lpstr>
      <vt:lpstr>1848-as előzmények.</vt:lpstr>
      <vt:lpstr>1848 Március 11.</vt:lpstr>
      <vt:lpstr>Kossuth Lajos</vt:lpstr>
      <vt:lpstr>1848 Március 15.</vt:lpstr>
      <vt:lpstr>Petőfi Sándor</vt:lpstr>
      <vt:lpstr>Bánk Bán</vt:lpstr>
      <vt:lpstr>gróf Batthyány Lajos</vt:lpstr>
      <vt:lpstr>1848. Március 17.</vt:lpstr>
      <vt:lpstr>Miniszterelnökök névsora.</vt:lpstr>
      <vt:lpstr>Batthyány kormány</vt:lpstr>
      <vt:lpstr>1849. Október 6.</vt:lpstr>
      <vt:lpstr>VÉGE!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1848-49-es forradalom és szabadságharc.</dc:title>
  <dc:creator>Joci</dc:creator>
  <cp:lastModifiedBy>Joci</cp:lastModifiedBy>
  <cp:revision>28</cp:revision>
  <dcterms:created xsi:type="dcterms:W3CDTF">2010-03-09T17:02:45Z</dcterms:created>
  <dcterms:modified xsi:type="dcterms:W3CDTF">2010-03-16T17:04:37Z</dcterms:modified>
</cp:coreProperties>
</file>