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pPr/>
              <a:t>2021.03.02.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2021.03.02.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2021.03.02.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1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>
            <a:normAutofit fontScale="92500"/>
          </a:bodyPr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neve:Hévízgyörki Református Egyházközség 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  <a:r>
              <a:rPr lang="hu-HU" altLang="hu-HU" sz="2800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Barthosné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800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Szaszák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Borbála hitoktató és </a:t>
            </a:r>
            <a:r>
              <a:rPr lang="hu-HU" altLang="hu-HU" sz="2800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Barthos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Gergely lelkipásztor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3178</TotalTime>
  <Words>1126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 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Felhasználó</cp:lastModifiedBy>
  <cp:revision>47</cp:revision>
  <dcterms:created xsi:type="dcterms:W3CDTF">2021-02-10T09:32:12Z</dcterms:created>
  <dcterms:modified xsi:type="dcterms:W3CDTF">2021-03-02T13:06:53Z</dcterms:modified>
</cp:coreProperties>
</file>