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1" r:id="rId5"/>
    <p:sldId id="260" r:id="rId6"/>
    <p:sldId id="268" r:id="rId7"/>
    <p:sldId id="267" r:id="rId8"/>
    <p:sldId id="266" r:id="rId9"/>
    <p:sldId id="264" r:id="rId10"/>
    <p:sldId id="269" r:id="rId11"/>
    <p:sldId id="265" r:id="rId12"/>
    <p:sldId id="270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F6933-9696-4C36-B75C-AFF7516FE91A}" type="datetimeFigureOut">
              <a:rPr lang="hu-HU" smtClean="0"/>
              <a:pPr/>
              <a:t>2012.08.14.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5A740B-E6AC-4C67-A676-ABB0D18D2BFC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DICSŐSÉGKÖNYV 2011/2012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533400" y="4005064"/>
            <a:ext cx="7854696" cy="1440160"/>
          </a:xfrm>
        </p:spPr>
        <p:txBody>
          <a:bodyPr/>
          <a:lstStyle/>
          <a:p>
            <a:pPr algn="ctr"/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HEVESY GYÖRGY ÁLTALÁNOS ISKOLA</a:t>
            </a:r>
          </a:p>
          <a:p>
            <a:pPr algn="ctr"/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TURA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CSOPORTOK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 fontScale="92500"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ISKOLAI ÉNEKKAR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RAJZSZAKKÖR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SZINI-MINI SZÍNJÁTSZÓK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TORNÁSZCSAPAT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TURAI TEKERGŐK TÁRSASÁGA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JÓ EREDMÉNYT ÉRTEK EL, EZÉRT DÍCSÉRETBEN RÉSZESÜLT NYOLCADIKOS TANULÓK:</a:t>
            </a:r>
            <a:b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854696" cy="403244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Pecze Péter, 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Fülöp Adrien, 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Kiss Dávid, 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Tóth Antal Barbara, 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Vidák Vivien, 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Pusztai Csaba, </a:t>
            </a:r>
          </a:p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Kolompár József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az 1.a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Sápi Marcell, Kamarás Bence,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Edvi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Liliána Luca, Balog Dzsenifer, Barna Gergő, Barna Mátyás,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Novodomszky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Tibor Vajk, Rácz Mirella, Gáspár Zoltán,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Szénási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Viktória, Karácsondi Diána, Horváth Melinda, Horváth Ramóna, Tóth Zsiga Fanni, Menyhárt Martin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az 1.b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Tóth-Zsiga Zoltán, Nagy Antónia, Lapu Vivien, Vidák Letícia, Szabó Viktória, Ancsa Botond, Juhász Csenge, Lázár Dorina,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Matejcsik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Zsófia, Nagy Kristóf, Oláh Róbert, Sára Péter,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Tusor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Máté, Szabó Nóra,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Babecz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Márton,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Tusor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Pálma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az 1.c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Autofit/>
          </a:bodyPr>
          <a:lstStyle/>
          <a:p>
            <a:pPr algn="l"/>
            <a:r>
              <a:rPr lang="hu-H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Csillag Vivien, Füstös Eszter, Miklós Edina, Pásztor Benedek, </a:t>
            </a:r>
          </a:p>
          <a:p>
            <a:pPr algn="l"/>
            <a:r>
              <a:rPr lang="hu-H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Sára Kincső</a:t>
            </a:r>
            <a:endParaRPr lang="hu-H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2.a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Bata Brigitta, </a:t>
            </a:r>
            <a:r>
              <a:rPr lang="hu-H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Czégény</a:t>
            </a:r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Cintia, Kajári Kitti, Szabó Norbert, Sima Dominik Zoltán, Tordai Miksa, </a:t>
            </a:r>
            <a:r>
              <a:rPr lang="hu-H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Bilisánczki</a:t>
            </a:r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Márk</a:t>
            </a:r>
            <a:endParaRPr lang="hu-H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2.b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ctr"/>
            <a:r>
              <a:rPr lang="hu-HU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Szota</a:t>
            </a:r>
            <a:r>
              <a:rPr lang="hu-H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Lili</a:t>
            </a:r>
          </a:p>
          <a:p>
            <a:pPr algn="ctr"/>
            <a:r>
              <a:rPr lang="hu-H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Baranyi Eszter</a:t>
            </a:r>
            <a:endParaRPr lang="hu-H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2.c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 János, István Sára, </a:t>
            </a:r>
          </a:p>
          <a:p>
            <a:pPr algn="l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Király Bálint,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Kómár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Anna, </a:t>
            </a:r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Lippa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Gábor, Sallai Gergely, Kátai Enikő, Soós Evelin, </a:t>
            </a:r>
          </a:p>
          <a:p>
            <a:pPr algn="l"/>
            <a:r>
              <a:rPr lang="hu-H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Apjok</a:t>
            </a:r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Enikő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3.a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ctr"/>
            <a:r>
              <a:rPr lang="hu-HU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Szénási</a:t>
            </a:r>
            <a:r>
              <a:rPr lang="hu-H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Mónika </a:t>
            </a:r>
          </a:p>
          <a:p>
            <a:pPr algn="ctr"/>
            <a:r>
              <a:rPr lang="hu-H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Tóth Glória </a:t>
            </a:r>
          </a:p>
          <a:p>
            <a:pPr algn="ctr"/>
            <a:r>
              <a:rPr lang="hu-H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Tóth Tekla</a:t>
            </a:r>
            <a:endParaRPr lang="hu-H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3.b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Ancsa Rita, Bankó Domokos, Tóth </a:t>
            </a:r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Deniza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Pászti Anna, Tóth-Máté Tamás</a:t>
            </a:r>
            <a:endParaRPr lang="hu-H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HEVESY DÍJ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533400" y="4005064"/>
            <a:ext cx="7854696" cy="1440160"/>
          </a:xfrm>
        </p:spPr>
        <p:txBody>
          <a:bodyPr>
            <a:noAutofit/>
          </a:bodyPr>
          <a:lstStyle/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KARÁCSONDI MÁRTA</a:t>
            </a:r>
          </a:p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LUKÁCS ADRIENN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3.c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Bangó Enikő, Csörgi Andrea, Földes Lilla, Király Eszter, </a:t>
            </a:r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Szénási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Dorina, Petrovics Sára</a:t>
            </a:r>
            <a:endParaRPr lang="hu-H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3.d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 lnSpcReduction="10000"/>
          </a:bodyPr>
          <a:lstStyle/>
          <a:p>
            <a:pPr algn="l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Gólya Balázs, Kerek Petra, Köles Bernadett, Kuti Levente, Lajtos Adél, </a:t>
            </a:r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Móró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Regina, Tóth Nikolett</a:t>
            </a:r>
            <a:endParaRPr lang="hu-H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4.a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Tóth-Sebes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Edina, Tóth Eszter, </a:t>
            </a:r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Abért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Márton, Sáfrány Anna, Petrovics Anna</a:t>
            </a:r>
            <a:endParaRPr lang="hu-H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4.b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Sima Adorján, Sóti Félix, </a:t>
            </a:r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Dobroviczki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Petra, Tamás Panna, Makó Berta, </a:t>
            </a:r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Tusor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Fanni</a:t>
            </a:r>
            <a:endParaRPr lang="hu-H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4.c osztályból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Aszalos</a:t>
            </a:r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Andrea, Barabás Csaba, Köles Rita, Sára Dávid, Szilágyi Anna, Nagy-Tóth Bence</a:t>
            </a:r>
            <a:endParaRPr lang="hu-H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az ötödik évfolyamon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854696" cy="4176464"/>
          </a:xfrm>
        </p:spPr>
        <p:txBody>
          <a:bodyPr>
            <a:noAutofit/>
          </a:bodyPr>
          <a:lstStyle/>
          <a:p>
            <a:pPr algn="ctr"/>
            <a:r>
              <a:rPr lang="hu-H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Benke Dorottya, Makó Viktória, Sára Soma, Sápi Réka,Tóth Petra, Susán Rebeka</a:t>
            </a:r>
            <a:endParaRPr lang="hu-H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hatodik évfolyamon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 lnSpcReduction="10000"/>
          </a:bodyPr>
          <a:lstStyle/>
          <a:p>
            <a:pPr algn="l"/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Lajtos Laura, </a:t>
            </a:r>
            <a:r>
              <a:rPr lang="hu-H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Szénási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Jázmin, Selmeczi Barbara, Faragó Tímea, </a:t>
            </a:r>
            <a:r>
              <a:rPr lang="hu-H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Lippa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Dorottya Erika, </a:t>
            </a:r>
            <a:r>
              <a:rPr lang="hu-H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Gyetván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Dominik, Benke Andrea,Pápai Gergő, Csörgi Szilvia, Mátrai Bettina, Pusztai Klaudia, Szilágyi Zsanett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Legjobban teljesítők a hetedik évfolyamon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/>
          </a:bodyPr>
          <a:lstStyle/>
          <a:p>
            <a:pPr algn="l"/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Seres Ádám, </a:t>
            </a:r>
            <a:r>
              <a:rPr lang="hu-H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Szénási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János, Solymosi Vince, </a:t>
            </a:r>
            <a:r>
              <a:rPr lang="hu-H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Konkolics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Tímea, Kiss Virág, Kiss Szilvia, Kamarás Fanni, Magyar Donát, </a:t>
            </a:r>
            <a:r>
              <a:rPr lang="hu-H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Mekes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Cintia, Meleg Eszter, Sóti Ármin, Takács Tamás, Tóth M. Bence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LEGJOBB DIÁKSZERVEZŐ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533400" y="4005064"/>
            <a:ext cx="7854696" cy="1440160"/>
          </a:xfrm>
        </p:spPr>
        <p:txBody>
          <a:bodyPr>
            <a:normAutofit/>
          </a:bodyPr>
          <a:lstStyle/>
          <a:p>
            <a:pPr algn="ctr"/>
            <a:r>
              <a:rPr lang="hu-H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LUKÁCS ADRIENN</a:t>
            </a:r>
            <a:endParaRPr lang="hu-H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MŰVÉSZETI DÍJ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533400" y="4005064"/>
            <a:ext cx="7854696" cy="1440160"/>
          </a:xfrm>
        </p:spPr>
        <p:txBody>
          <a:bodyPr>
            <a:noAutofit/>
          </a:bodyPr>
          <a:lstStyle/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BARABÁS LÁSZLÓ</a:t>
            </a:r>
          </a:p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SÁRA SZILVIA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NYOLCADIKOS BEJEGYZETTEK: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854696" cy="3672408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TANULMÁNYI EREDMÉNYÉÉRT ÉS SPORTTEVÉKENYSÉGÉÉRT:</a:t>
            </a:r>
          </a:p>
          <a:p>
            <a:pPr algn="ctr"/>
            <a:endParaRPr lang="hu-H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DOBÁK MÁTYÁS</a:t>
            </a: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PÁSZTI ROLAND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NYOLCADIKOS BEJEGYZETTEK: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492896"/>
            <a:ext cx="7854696" cy="3672408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TANULMÁNYI EREDMÉNYÉÉRT :</a:t>
            </a:r>
          </a:p>
          <a:p>
            <a:pPr algn="ctr"/>
            <a:endParaRPr lang="hu-H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PÓCS PETRA</a:t>
            </a:r>
          </a:p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NAGY KRISTÓF</a:t>
            </a:r>
          </a:p>
          <a:p>
            <a:pPr algn="ctr"/>
            <a:r>
              <a:rPr 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KÁNAI ÁDÁM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NYOLCADIKOS BEJEGYZETTEK: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492896"/>
            <a:ext cx="7854696" cy="3672408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MŰVÉSZETI TEVÉKENYSÉGÉÉRT:</a:t>
            </a:r>
          </a:p>
          <a:p>
            <a:pPr algn="ctr"/>
            <a:endParaRPr lang="hu-H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CSORBA NORBERT</a:t>
            </a: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KÁNAI ÁDÁM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NYOLCADIKOS BEJEGYZETTEK: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492896"/>
            <a:ext cx="7854696" cy="367240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KÖZÖSSÉGI MUNKÁJÁÉRT:</a:t>
            </a:r>
          </a:p>
          <a:p>
            <a:pPr algn="ctr"/>
            <a:endParaRPr lang="hu-H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DUSA BARBARA</a:t>
            </a: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CSORBA NORBERT</a:t>
            </a: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KÁNAI ÁDÁM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NYOLCADIKOS BEJEGYZETTEK: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854696" cy="388843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TELJESÍTMÉNYTÚRÁZÁSBAN ELÉRT EREDMÉNYEIÉRT:</a:t>
            </a:r>
          </a:p>
          <a:p>
            <a:pPr algn="ctr"/>
            <a:endParaRPr lang="hu-H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BERTÓK ÁKOS</a:t>
            </a: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KONCZ LÍVIA</a:t>
            </a:r>
          </a:p>
          <a:p>
            <a:pPr algn="ctr"/>
            <a:r>
              <a:rPr lang="hu-H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CSORBA NORBERT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557</Words>
  <Application>Microsoft Office PowerPoint</Application>
  <PresentationFormat>Diavetítés a képernyőre (4:3 oldalarány)</PresentationFormat>
  <Paragraphs>91</Paragraphs>
  <Slides>27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Áramlás</vt:lpstr>
      <vt:lpstr>DICSŐSÉGKÖNYV 2011/2012</vt:lpstr>
      <vt:lpstr>HEVESY DÍJ</vt:lpstr>
      <vt:lpstr>LEGJOBB DIÁKSZERVEZŐ</vt:lpstr>
      <vt:lpstr>MŰVÉSZETI DÍJ</vt:lpstr>
      <vt:lpstr>NYOLCADIKOS BEJEGYZETTEK:</vt:lpstr>
      <vt:lpstr>NYOLCADIKOS BEJEGYZETTEK:</vt:lpstr>
      <vt:lpstr>NYOLCADIKOS BEJEGYZETTEK:</vt:lpstr>
      <vt:lpstr>NYOLCADIKOS BEJEGYZETTEK:</vt:lpstr>
      <vt:lpstr>NYOLCADIKOS BEJEGYZETTEK:</vt:lpstr>
      <vt:lpstr>CSOPORTOK</vt:lpstr>
      <vt:lpstr>JÓ EREDMÉNYT ÉRTEK EL, EZÉRT DÍCSÉRETBEN RÉSZESÜLT NYOLCADIKOS TANULÓK: </vt:lpstr>
      <vt:lpstr>Legjobban teljesítők az 1.a osztályból</vt:lpstr>
      <vt:lpstr>Legjobban teljesítők az 1.b osztályból</vt:lpstr>
      <vt:lpstr>Legjobban teljesítők az 1.c osztályból</vt:lpstr>
      <vt:lpstr>Legjobban teljesítők a 2.a osztályból</vt:lpstr>
      <vt:lpstr>Legjobban teljesítők a 2.b osztályból</vt:lpstr>
      <vt:lpstr>Legjobban teljesítők a 2.c osztályból</vt:lpstr>
      <vt:lpstr>Legjobban teljesítők a 3.a osztályból</vt:lpstr>
      <vt:lpstr>Legjobban teljesítők a 3.b osztályból</vt:lpstr>
      <vt:lpstr>Legjobban teljesítők a 3.c osztályból</vt:lpstr>
      <vt:lpstr>Legjobban teljesítők a 3.d osztályból</vt:lpstr>
      <vt:lpstr>Legjobban teljesítők a 4.a osztályból</vt:lpstr>
      <vt:lpstr>Legjobban teljesítők a 4.b osztályból</vt:lpstr>
      <vt:lpstr>Legjobban teljesítők a 4.c osztályból</vt:lpstr>
      <vt:lpstr>Legjobban teljesítők az ötödik évfolyamon</vt:lpstr>
      <vt:lpstr>Legjobban teljesítők a hatodik évfolyamon</vt:lpstr>
      <vt:lpstr>Legjobban teljesítők a hetedik évfolyamon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DICSŐSÉGKÖNYV 2011/2012</dc:title>
  <dc:creator>User</dc:creator>
  <cp:lastModifiedBy>User</cp:lastModifiedBy>
  <cp:revision>12</cp:revision>
  <dcterms:created xsi:type="dcterms:W3CDTF">2012-08-13T17:58:00Z</dcterms:created>
  <dcterms:modified xsi:type="dcterms:W3CDTF">2012-08-14T08:59:58Z</dcterms:modified>
</cp:coreProperties>
</file>